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563215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фармакокінетики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904" y="4365000"/>
            <a:ext cx="2857500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компетентностей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медикаментозних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шляхи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всмоктування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особливо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перших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похилого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медикаментів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105" y="301762"/>
            <a:ext cx="2867025" cy="15906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249382" y="728133"/>
            <a:ext cx="8301951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фармакокінетики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фармакогенетики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несумісності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комбінованому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2" y="4841874"/>
            <a:ext cx="2600325" cy="17621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684" y="4413249"/>
            <a:ext cx="2085975" cy="2190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346363"/>
            <a:ext cx="8466667" cy="6156037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112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небезпечну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конкретній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враховувати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фармакокінетики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компромісній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серцево-судинної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токсичну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заходи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клінікофармакологічною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фармакодинамічною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характеристикою;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фармакокінетичні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сумісності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отруєннях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несумісність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Vivo»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«</a:t>
            </a:r>
            <a:r>
              <a:rPr lang="en-US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Vitro»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метою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небажних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143000" indent="-1143000">
              <a:lnSpc>
                <a:spcPct val="100000"/>
              </a:lnSpc>
              <a:spcBef>
                <a:spcPts val="479"/>
              </a:spcBef>
              <a:buFontTx/>
              <a:buChar char="-"/>
              <a:tabLst>
                <a:tab pos="0" algn="l"/>
              </a:tabLst>
            </a:pPr>
            <a:r>
              <a:rPr lang="uk-UA" sz="96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96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500"/>
                                        <p:tgtEl>
                                          <p:spTgt spid="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500"/>
                                        <p:tgtEl>
                                          <p:spTgt spid="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7" dur="500"/>
                                        <p:tgtEl>
                                          <p:spTgt spid="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2" dur="500"/>
                                        <p:tgtEl>
                                          <p:spTgt spid="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1388</TotalTime>
  <Words>203</Words>
  <Application>Microsoft Office PowerPoint</Application>
  <PresentationFormat>Экран (4:3)</PresentationFormat>
  <Paragraphs>15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Основи клінічної фармакокінетики 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2024-04-16T12:28:23Z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